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5376" y="-2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2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1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2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3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0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4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D18B-156B-6B42-A7B2-C1E1A995E860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AFE-4821-CB45-AE8D-A6AE62D7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6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ges from Closing-Californias-housing-gap-Full-repor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30" b="4172"/>
          <a:stretch/>
        </p:blipFill>
        <p:spPr>
          <a:xfrm>
            <a:off x="0" y="0"/>
            <a:ext cx="9144000" cy="6292273"/>
          </a:xfrm>
          <a:prstGeom prst="rect">
            <a:avLst/>
          </a:prstGeom>
        </p:spPr>
      </p:pic>
      <p:pic>
        <p:nvPicPr>
          <p:cNvPr id="7" name="Picture 6" descr="Screen Shot 2017-01-24 at 9.06.59 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908" y="6284802"/>
            <a:ext cx="2436091" cy="57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3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Price Patel</dc:creator>
  <cp:lastModifiedBy>Amit Price Patel</cp:lastModifiedBy>
  <cp:revision>2</cp:revision>
  <dcterms:created xsi:type="dcterms:W3CDTF">2017-01-24T17:01:37Z</dcterms:created>
  <dcterms:modified xsi:type="dcterms:W3CDTF">2017-01-24T17:08:14Z</dcterms:modified>
</cp:coreProperties>
</file>